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m4a" ContentType="audio/mp4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3"/>
    <p:restoredTop sz="86420"/>
  </p:normalViewPr>
  <p:slideViewPr>
    <p:cSldViewPr snapToGrid="0" snapToObjects="1">
      <p:cViewPr varScale="1">
        <p:scale>
          <a:sx n="95" d="100"/>
          <a:sy n="95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0299B-FB3E-4BD8-8EF5-613766D0C73D}" type="datetimeFigureOut">
              <a:rPr lang="en-US"/>
              <a:t>4/29/16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E7FD7-102A-4BD6-AC61-9A9BBAF32DF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7FD7-102A-4BD6-AC61-9A9BBAF32DFD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61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7FD7-102A-4BD6-AC61-9A9BBAF32DFD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9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7FD7-102A-4BD6-AC61-9A9BBAF32DF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96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7FD7-102A-4BD6-AC61-9A9BBAF32DF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8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7FD7-102A-4BD6-AC61-9A9BBAF32DF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1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7FD7-102A-4BD6-AC61-9A9BBAF32DFD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8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7FD7-102A-4BD6-AC61-9A9BBAF32DFD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63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7FD7-102A-4BD6-AC61-9A9BBAF32DFD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78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E7FD7-102A-4BD6-AC61-9A9BBAF32DF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1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9.png"/><Relationship Id="rId6" Type="http://schemas.openxmlformats.org/officeDocument/2006/relationships/image" Target="../media/image12.jpe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6" Type="http://schemas.openxmlformats.org/officeDocument/2006/relationships/image" Target="../media/image14.tiff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16.jp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17.jp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18.jp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4.jp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6" Type="http://schemas.openxmlformats.org/officeDocument/2006/relationships/image" Target="../media/image7.jpe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.png"/><Relationship Id="rId6" Type="http://schemas.openxmlformats.org/officeDocument/2006/relationships/image" Target="../media/image8.jpe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9.png"/><Relationship Id="rId6" Type="http://schemas.openxmlformats.org/officeDocument/2006/relationships/image" Target="../media/image11.jpe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Intelligence Myths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Elliot Greenlee, Nathan </a:t>
            </a:r>
            <a:r>
              <a:rPr lang="en-US" dirty="0" err="1"/>
              <a:t>Harner</a:t>
            </a:r>
            <a:r>
              <a:rPr lang="en-US" dirty="0"/>
              <a:t>, Matthew </a:t>
            </a:r>
            <a:r>
              <a:rPr lang="en-US" dirty="0" err="1"/>
              <a:t>Mascioli</a:t>
            </a:r>
            <a:r>
              <a:rPr lang="en-US" dirty="0"/>
              <a:t>, </a:t>
            </a:r>
          </a:p>
          <a:p>
            <a:r>
              <a:rPr lang="en-US" dirty="0" err="1"/>
              <a:t>Sikai</a:t>
            </a:r>
            <a:r>
              <a:rPr lang="en-US" dirty="0"/>
              <a:t> Wang, Sabrina Williamson </a:t>
            </a:r>
          </a:p>
        </p:txBody>
      </p:sp>
    </p:spTree>
    <p:extLst>
      <p:ext uri="{BB962C8B-B14F-4D97-AF65-F5344CB8AC3E}">
        <p14:creationId xmlns:p14="http://schemas.microsoft.com/office/powerpoint/2010/main" val="98299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60428 203040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32308" y="2533650"/>
            <a:ext cx="812800" cy="812800"/>
          </a:xfrm>
          <a:prstGeom prst="rect">
            <a:avLst/>
          </a:prstGeom>
        </p:spPr>
      </p:pic>
      <p:pic>
        <p:nvPicPr>
          <p:cNvPr id="4" name="Content Placeholder 3" descr="Je ne regrette rien (3): The chimera of a quantum ‘solution’ to ...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27275" y="952500"/>
            <a:ext cx="7222867" cy="4787900"/>
          </a:xfrm>
        </p:spPr>
      </p:pic>
    </p:spTree>
    <p:extLst>
      <p:ext uri="{BB962C8B-B14F-4D97-AF65-F5344CB8AC3E}">
        <p14:creationId xmlns:p14="http://schemas.microsoft.com/office/powerpoint/2010/main" val="6115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.m4a"/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345847"/>
            <a:ext cx="812800" cy="81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Minority groups score less on standardized tests/do worse in school than other groups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611812" y="2361141"/>
            <a:ext cx="6790785" cy="3873555"/>
          </a:xfrm>
        </p:spPr>
      </p:pic>
      <p:sp>
        <p:nvSpPr>
          <p:cNvPr id="6" name="TextBox 5"/>
          <p:cNvSpPr txBox="1"/>
          <p:nvPr/>
        </p:nvSpPr>
        <p:spPr>
          <a:xfrm>
            <a:off x="238765" y="3567581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7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928" y="1283602"/>
            <a:ext cx="6874144" cy="42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新录音 4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9578" y="3209526"/>
            <a:ext cx="812800" cy="8128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54644" y="1098632"/>
            <a:ext cx="7242669" cy="4819436"/>
          </a:xfrm>
        </p:spPr>
      </p:pic>
    </p:spTree>
    <p:extLst>
      <p:ext uri="{BB962C8B-B14F-4D97-AF65-F5344CB8AC3E}">
        <p14:creationId xmlns:p14="http://schemas.microsoft.com/office/powerpoint/2010/main" val="187446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abrina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743" y="384547"/>
            <a:ext cx="7729728" cy="1188720"/>
          </a:xfrm>
        </p:spPr>
        <p:txBody>
          <a:bodyPr/>
          <a:lstStyle/>
          <a:p>
            <a:r>
              <a:rPr lang="en-US" dirty="0"/>
              <a:t>Are males better at math and science than females?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523" y="1805307"/>
            <a:ext cx="8546955" cy="38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5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abrina2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113" y="187778"/>
            <a:ext cx="8665029" cy="649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2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abrina3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456" y="538843"/>
            <a:ext cx="7614558" cy="57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sych Slide 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performance is based on intelligence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2446445"/>
            <a:ext cx="6149340" cy="4085898"/>
          </a:xfrm>
        </p:spPr>
      </p:pic>
    </p:spTree>
    <p:extLst>
      <p:ext uri="{BB962C8B-B14F-4D97-AF65-F5344CB8AC3E}">
        <p14:creationId xmlns:p14="http://schemas.microsoft.com/office/powerpoint/2010/main" val="90660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sych Slide 2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036" y="657225"/>
            <a:ext cx="4097929" cy="5601544"/>
          </a:xfrm>
        </p:spPr>
      </p:pic>
    </p:spTree>
    <p:extLst>
      <p:ext uri="{BB962C8B-B14F-4D97-AF65-F5344CB8AC3E}">
        <p14:creationId xmlns:p14="http://schemas.microsoft.com/office/powerpoint/2010/main" val="6339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sych Slide 3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63" y="1010270"/>
            <a:ext cx="7288075" cy="4837461"/>
          </a:xfrm>
        </p:spPr>
      </p:pic>
    </p:spTree>
    <p:extLst>
      <p:ext uri="{BB962C8B-B14F-4D97-AF65-F5344CB8AC3E}">
        <p14:creationId xmlns:p14="http://schemas.microsoft.com/office/powerpoint/2010/main" val="172215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yth of Prodigy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40288" y="2857500"/>
            <a:ext cx="609600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Myth of Prodigy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233218" y="2284796"/>
            <a:ext cx="5737225" cy="3934485"/>
          </a:xfrm>
        </p:spPr>
      </p:pic>
    </p:spTree>
    <p:extLst>
      <p:ext uri="{BB962C8B-B14F-4D97-AF65-F5344CB8AC3E}">
        <p14:creationId xmlns:p14="http://schemas.microsoft.com/office/powerpoint/2010/main" val="8021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4398" y="2776110"/>
            <a:ext cx="609600" cy="6096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82507" y="1109628"/>
            <a:ext cx="6318654" cy="4207481"/>
          </a:xfrm>
        </p:spPr>
      </p:pic>
    </p:spTree>
    <p:extLst>
      <p:ext uri="{BB962C8B-B14F-4D97-AF65-F5344CB8AC3E}">
        <p14:creationId xmlns:p14="http://schemas.microsoft.com/office/powerpoint/2010/main" val="166044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ed Sound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45461" y="2972781"/>
            <a:ext cx="609600" cy="6096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73041" y="1251414"/>
            <a:ext cx="6954441" cy="4052334"/>
          </a:xfrm>
        </p:spPr>
      </p:pic>
    </p:spTree>
    <p:extLst>
      <p:ext uri="{BB962C8B-B14F-4D97-AF65-F5344CB8AC3E}">
        <p14:creationId xmlns:p14="http://schemas.microsoft.com/office/powerpoint/2010/main" val="21276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160428 201400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5494" y="3783012"/>
            <a:ext cx="812800" cy="812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</a:rPr>
              <a:t>Do Genetics determine our Intelligence? </a:t>
            </a:r>
          </a:p>
        </p:txBody>
      </p:sp>
      <p:pic>
        <p:nvPicPr>
          <p:cNvPr id="4" name="Content Placeholder 3" descr="Predispoziția genetică la cancer poate fi învinsă prin ...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591967" y="2638425"/>
            <a:ext cx="3008067" cy="3101975"/>
          </a:xfrm>
        </p:spPr>
      </p:pic>
      <p:sp>
        <p:nvSpPr>
          <p:cNvPr id="3" name="TextBox 2"/>
          <p:cNvSpPr txBox="1"/>
          <p:nvPr/>
        </p:nvSpPr>
        <p:spPr>
          <a:xfrm>
            <a:off x="625694" y="2727434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0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60428 202113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9200" y="2440781"/>
            <a:ext cx="812800" cy="812800"/>
          </a:xfrm>
          <a:prstGeom prst="rect">
            <a:avLst/>
          </a:prstGeom>
        </p:spPr>
      </p:pic>
      <p:pic>
        <p:nvPicPr>
          <p:cNvPr id="4" name="Content Placeholder 3" descr="Home » Child Adoption » Adopt A Child From – Haiti, India, China ...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594448" y="766763"/>
            <a:ext cx="7336952" cy="4973637"/>
          </a:xfrm>
        </p:spPr>
      </p:pic>
    </p:spTree>
    <p:extLst>
      <p:ext uri="{BB962C8B-B14F-4D97-AF65-F5344CB8AC3E}">
        <p14:creationId xmlns:p14="http://schemas.microsoft.com/office/powerpoint/2010/main" val="31435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3075</TotalTime>
  <Words>64</Words>
  <Application>Microsoft Macintosh PowerPoint</Application>
  <PresentationFormat>Widescreen</PresentationFormat>
  <Paragraphs>17</Paragraphs>
  <Slides>16</Slides>
  <Notes>9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Intelligence Myths</vt:lpstr>
      <vt:lpstr>Academic performance is based on intelligence </vt:lpstr>
      <vt:lpstr>PowerPoint Presentation</vt:lpstr>
      <vt:lpstr>PowerPoint Presentation</vt:lpstr>
      <vt:lpstr>The Myth of Prodigy</vt:lpstr>
      <vt:lpstr>PowerPoint Presentation</vt:lpstr>
      <vt:lpstr>PowerPoint Presentation</vt:lpstr>
      <vt:lpstr>Do Genetics determine our Intelligence? </vt:lpstr>
      <vt:lpstr>PowerPoint Presentation</vt:lpstr>
      <vt:lpstr>PowerPoint Presentation</vt:lpstr>
      <vt:lpstr>Minority groups score less on standardized tests/do worse in school than other groups</vt:lpstr>
      <vt:lpstr>PowerPoint Presentation</vt:lpstr>
      <vt:lpstr>PowerPoint Presentation</vt:lpstr>
      <vt:lpstr>Are males better at math and science than females?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 Myths</dc:title>
  <dc:creator>Greenlee, Elliot Davis</dc:creator>
  <cp:lastModifiedBy>Greenlee, Elliot Davis</cp:lastModifiedBy>
  <cp:revision>24</cp:revision>
  <dcterms:created xsi:type="dcterms:W3CDTF">2016-04-24T23:11:15Z</dcterms:created>
  <dcterms:modified xsi:type="dcterms:W3CDTF">2016-04-29T04:15:08Z</dcterms:modified>
</cp:coreProperties>
</file>